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5327650" cy="7559675"/>
  <p:notesSz cx="6858000" cy="9144000"/>
  <p:defaultTextStyle>
    <a:defPPr>
      <a:defRPr lang="de-DE"/>
    </a:defPPr>
    <a:lvl1pPr marL="0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1pPr>
    <a:lvl2pPr marL="351450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2pPr>
    <a:lvl3pPr marL="702899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3pPr>
    <a:lvl4pPr marL="1054349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4pPr>
    <a:lvl5pPr marL="1405799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5pPr>
    <a:lvl6pPr marL="1757248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6pPr>
    <a:lvl7pPr marL="2108698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7pPr>
    <a:lvl8pPr marL="2460147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8pPr>
    <a:lvl9pPr marL="2811597" algn="l" defTabSz="702899" rtl="0" eaLnBrk="1" latinLnBrk="0" hangingPunct="1">
      <a:defRPr sz="13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9" d="100"/>
          <a:sy n="79" d="100"/>
        </p:scale>
        <p:origin x="24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174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381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301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270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314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527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308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503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374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840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1DCD3-501B-49B4-99FA-E971F241A6B4}" type="datetimeFigureOut">
              <a:rPr lang="de-AT" smtClean="0"/>
              <a:t>28.12.2020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8C9C-CCC6-43E2-8A02-A42CDE9036C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785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5" y="0"/>
            <a:ext cx="5343615" cy="1101436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42692" y="1529591"/>
            <a:ext cx="5058229" cy="5474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macht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Winterpause im Jänner 2021 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um neue faszinierende Produkte für ihre Kunden nach Österreich zu bringen.</a:t>
            </a:r>
          </a:p>
          <a:p>
            <a:pPr algn="ctr"/>
            <a:endParaRPr lang="de-AT" sz="1200" b="1" dirty="0">
              <a:latin typeface="Bahnschrift SemiBold" panose="020B0502040204020203" pitchFamily="34" charset="0"/>
            </a:endParaRP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Auf Top-Prosecco muss aber nicht verzichtet werden:  Der Webshop ist rund um die Uhr geöffnet und über </a:t>
            </a:r>
            <a:r>
              <a:rPr lang="de-AT" sz="1600" b="1" u="sng" dirty="0">
                <a:latin typeface="Bahnschrift SemiBold" panose="020B0502040204020203" pitchFamily="34" charset="0"/>
              </a:rPr>
              <a:t>office@prosecceria.com</a:t>
            </a:r>
            <a:r>
              <a:rPr lang="de-AT" sz="1600" b="1" dirty="0">
                <a:latin typeface="Bahnschrift SemiBold" panose="020B0502040204020203" pitchFamily="34" charset="0"/>
              </a:rPr>
              <a:t> bin ich auch 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persönlich für Euch da</a:t>
            </a:r>
            <a:r>
              <a:rPr lang="de-AT" sz="1600" b="1" u="sng" dirty="0">
                <a:latin typeface="Bahnschrift SemiBold" panose="020B0502040204020203" pitchFamily="34" charset="0"/>
              </a:rPr>
              <a:t>.</a:t>
            </a:r>
          </a:p>
          <a:p>
            <a:pPr algn="ctr"/>
            <a:endParaRPr lang="de-AT" sz="1200" b="1" dirty="0">
              <a:latin typeface="Bahnschrift SemiBold" panose="020B0502040204020203" pitchFamily="34" charset="0"/>
            </a:endParaRP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Für alle Kunden die bis zum 8.2.2021 über den </a:t>
            </a:r>
            <a:r>
              <a:rPr lang="de-AT" sz="1800" b="1" dirty="0">
                <a:latin typeface="Bahnschrift SemiBold" panose="020B0502040204020203" pitchFamily="34" charset="0"/>
              </a:rPr>
              <a:t>Webshop </a:t>
            </a:r>
            <a:r>
              <a:rPr lang="de-AT" sz="1600" b="1" dirty="0">
                <a:latin typeface="Bahnschrift SemiBold" panose="020B0502040204020203" pitchFamily="34" charset="0"/>
              </a:rPr>
              <a:t>bestellen, gibt es</a:t>
            </a:r>
          </a:p>
          <a:p>
            <a:pPr algn="ctr"/>
            <a:endParaRPr lang="de-AT" sz="200" b="1" dirty="0">
              <a:latin typeface="Bahnschrift SemiBold" panose="020B0502040204020203" pitchFamily="34" charset="0"/>
            </a:endParaRPr>
          </a:p>
          <a:p>
            <a:pPr algn="ctr"/>
            <a:endParaRPr lang="de-AT" sz="1050" b="1" dirty="0">
              <a:latin typeface="Bahnschrift SemiBold" panose="020B0502040204020203" pitchFamily="34" charset="0"/>
            </a:endParaRP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und Sie nehmen teil an der</a:t>
            </a:r>
          </a:p>
          <a:p>
            <a:pPr algn="ctr"/>
            <a:endParaRPr lang="de-AT" sz="400" b="1" dirty="0">
              <a:latin typeface="Bahnschrift SemiBold" panose="020B0502040204020203" pitchFamily="34" charset="0"/>
            </a:endParaRPr>
          </a:p>
          <a:p>
            <a:pPr algn="ctr"/>
            <a:endParaRPr lang="de-AT" sz="100" b="1" dirty="0">
              <a:latin typeface="Bahnschrift SemiBold" panose="020B0502040204020203" pitchFamily="34" charset="0"/>
            </a:endParaRP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    </a:t>
            </a:r>
            <a:r>
              <a:rPr lang="de-AT" sz="1800" b="1" dirty="0">
                <a:latin typeface="Bahnschrift SemiBold" panose="020B0502040204020203" pitchFamily="34" charset="0"/>
              </a:rPr>
              <a:t>Verlosung von einem BISOL-Set: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1 Flasche </a:t>
            </a:r>
            <a:r>
              <a:rPr lang="de-AT" sz="1600" b="1" dirty="0" err="1">
                <a:latin typeface="Bahnschrift SemiBold" panose="020B0502040204020203" pitchFamily="34" charset="0"/>
              </a:rPr>
              <a:t>Bisol</a:t>
            </a:r>
            <a:r>
              <a:rPr lang="de-AT" sz="1600" b="1" dirty="0">
                <a:latin typeface="Bahnschrift SemiBold" panose="020B0502040204020203" pitchFamily="34" charset="0"/>
              </a:rPr>
              <a:t>-Prosecco 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+ 1 Weinkühler </a:t>
            </a: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+  1 Stopper </a:t>
            </a:r>
          </a:p>
          <a:p>
            <a:pPr algn="ctr"/>
            <a:r>
              <a:rPr lang="de-AT" sz="600" b="1" dirty="0">
                <a:latin typeface="Bahnschrift SemiBold" panose="020B0502040204020203" pitchFamily="34" charset="0"/>
              </a:rPr>
              <a:t> </a:t>
            </a:r>
            <a:endParaRPr lang="de-AT" sz="3600" b="1" dirty="0">
              <a:latin typeface="Bahnschrift SemiBold" panose="020B0502040204020203" pitchFamily="34" charset="0"/>
            </a:endParaRPr>
          </a:p>
          <a:p>
            <a:pPr algn="ctr"/>
            <a:r>
              <a:rPr lang="de-AT" sz="1600" b="1" dirty="0">
                <a:latin typeface="Bahnschrift SemiBold" panose="020B0502040204020203" pitchFamily="34" charset="0"/>
              </a:rPr>
              <a:t>Ich freue mich auf ein Wiedersehen am </a:t>
            </a:r>
          </a:p>
          <a:p>
            <a:pPr algn="ctr"/>
            <a:r>
              <a:rPr lang="de-AT" sz="1600" b="1" dirty="0" err="1">
                <a:latin typeface="Bahnschrift SemiBold" panose="020B0502040204020203" pitchFamily="34" charset="0"/>
              </a:rPr>
              <a:t>Tullner</a:t>
            </a:r>
            <a:r>
              <a:rPr lang="de-AT" sz="1600" b="1" dirty="0">
                <a:latin typeface="Bahnschrift SemiBold" panose="020B0502040204020203" pitchFamily="34" charset="0"/>
              </a:rPr>
              <a:t> Naschmarkt am 12. Februar 2021!</a:t>
            </a:r>
          </a:p>
          <a:p>
            <a:pPr algn="ctr"/>
            <a:endParaRPr lang="de-AT" sz="1600" b="1" dirty="0">
              <a:latin typeface="Bahnschrift SemiBold" panose="020B0502040204020203" pitchFamily="34" charset="0"/>
            </a:endParaRPr>
          </a:p>
          <a:p>
            <a:pPr algn="ctr"/>
            <a:endParaRPr lang="de-AT" sz="975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707" y="4214919"/>
            <a:ext cx="969699" cy="474277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295690" y="6626158"/>
            <a:ext cx="4905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Buon Natale e felice anno e nuovo! 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900" b="984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59" y="4277112"/>
            <a:ext cx="1638308" cy="1638308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600" r="100000">
                        <a14:backgroundMark x1="7800" y1="6341" x2="4200" y2="32609"/>
                        <a14:backgroundMark x1="10400" y1="59420" x2="2200" y2="38043"/>
                        <a14:backgroundMark x1="90300" y1="6341" x2="97400" y2="45652"/>
                        <a14:backgroundMark x1="92900" y1="49638" x2="68200" y2="66848"/>
                        <a14:backgroundMark x1="30100" y1="66304" x2="63000" y2="6539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1632"/>
          <a:stretch/>
        </p:blipFill>
        <p:spPr>
          <a:xfrm>
            <a:off x="1077817" y="324124"/>
            <a:ext cx="3156050" cy="119105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1284">
            <a:off x="3367088" y="37167"/>
            <a:ext cx="1221883" cy="104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8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5" y="0"/>
            <a:ext cx="5343615" cy="113780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960" y="3159486"/>
            <a:ext cx="969699" cy="47427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600" r="100000">
                        <a14:backgroundMark x1="7800" y1="6341" x2="4200" y2="32609"/>
                        <a14:backgroundMark x1="10400" y1="59420" x2="2200" y2="38043"/>
                        <a14:backgroundMark x1="90300" y1="6341" x2="97400" y2="45652"/>
                        <a14:backgroundMark x1="92900" y1="49638" x2="68200" y2="66848"/>
                        <a14:backgroundMark x1="30100" y1="66304" x2="63000" y2="6539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1632"/>
          <a:stretch/>
        </p:blipFill>
        <p:spPr>
          <a:xfrm>
            <a:off x="636632" y="286580"/>
            <a:ext cx="4169163" cy="1573393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1073798" y="2242467"/>
            <a:ext cx="329483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Für alle Kunden die bis zum 8.2.2021 über den </a:t>
            </a:r>
          </a:p>
          <a:p>
            <a:pPr lvl="0" algn="ctr"/>
            <a:r>
              <a:rPr lang="de-AT" sz="18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Webshop </a:t>
            </a:r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bestellen, </a:t>
            </a: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gibt es den Winterpause-Bonus</a:t>
            </a:r>
          </a:p>
          <a:p>
            <a:pPr lvl="0" algn="ctr"/>
            <a:endParaRPr lang="de-AT" sz="16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endParaRPr lang="de-AT" sz="16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endParaRPr lang="de-AT" sz="2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und sie nehmen teil an der</a:t>
            </a:r>
          </a:p>
          <a:p>
            <a:pPr lvl="0" algn="ctr"/>
            <a:endParaRPr lang="de-AT" sz="12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endParaRPr lang="de-AT" sz="12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endParaRPr lang="de-AT" sz="1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    </a:t>
            </a:r>
            <a:r>
              <a:rPr lang="de-AT" sz="18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Verlosung von einem BISOL-Set:</a:t>
            </a:r>
          </a:p>
          <a:p>
            <a:pPr lvl="0" algn="ctr"/>
            <a:endParaRPr lang="de-AT" sz="1800" b="1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1 Flasche </a:t>
            </a:r>
            <a:r>
              <a:rPr lang="de-AT" sz="1600" b="1" dirty="0" err="1">
                <a:solidFill>
                  <a:prstClr val="black"/>
                </a:solidFill>
                <a:latin typeface="Bahnschrift SemiBold" panose="020B0502040204020203" pitchFamily="34" charset="0"/>
              </a:rPr>
              <a:t>Bisol</a:t>
            </a:r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-Prosecco </a:t>
            </a: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+ 1 Weinkühler </a:t>
            </a:r>
          </a:p>
          <a:p>
            <a:pPr lvl="0" algn="ctr"/>
            <a:r>
              <a:rPr lang="de-AT" sz="1600" b="1" dirty="0">
                <a:solidFill>
                  <a:prstClr val="black"/>
                </a:solidFill>
                <a:latin typeface="Bahnschrift SemiBold" panose="020B0502040204020203" pitchFamily="34" charset="0"/>
              </a:rPr>
              <a:t>+  1 Stopper </a:t>
            </a:r>
            <a:endParaRPr lang="de-AT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900" b="984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665" r="26555"/>
          <a:stretch/>
        </p:blipFill>
        <p:spPr>
          <a:xfrm>
            <a:off x="467591" y="4399774"/>
            <a:ext cx="893618" cy="199558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970903" y="6716433"/>
            <a:ext cx="3397725" cy="597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</a:pPr>
            <a:r>
              <a:rPr lang="de-AT" b="1" dirty="0"/>
              <a:t>Prosecceria di Andrea  – Andrea Toman e.U.</a:t>
            </a:r>
          </a:p>
          <a:p>
            <a:pPr>
              <a:lnSpc>
                <a:spcPts val="1300"/>
              </a:lnSpc>
            </a:pPr>
            <a:r>
              <a:rPr lang="de-AT" b="1" dirty="0" err="1"/>
              <a:t>Hasenstrasse</a:t>
            </a:r>
            <a:r>
              <a:rPr lang="de-AT" b="1" dirty="0"/>
              <a:t> 14         3430 Tulln a. d. Donau</a:t>
            </a:r>
          </a:p>
          <a:p>
            <a:pPr>
              <a:lnSpc>
                <a:spcPts val="1300"/>
              </a:lnSpc>
            </a:pPr>
            <a:r>
              <a:rPr lang="de-AT" b="1" dirty="0"/>
              <a:t>T: + 43 681 106 41 229     UID: ATU75591012</a:t>
            </a:r>
          </a:p>
        </p:txBody>
      </p:sp>
    </p:spTree>
    <p:extLst>
      <p:ext uri="{BB962C8B-B14F-4D97-AF65-F5344CB8AC3E}">
        <p14:creationId xmlns:p14="http://schemas.microsoft.com/office/powerpoint/2010/main" val="335155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Benutzerdefiniert</PresentationFormat>
  <Paragraphs>39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Algerian</vt:lpstr>
      <vt:lpstr>Arial</vt:lpstr>
      <vt:lpstr>Bahnschrift SemiBold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Josef Toman</dc:creator>
  <cp:lastModifiedBy>User</cp:lastModifiedBy>
  <cp:revision>24</cp:revision>
  <dcterms:created xsi:type="dcterms:W3CDTF">2020-12-07T00:35:55Z</dcterms:created>
  <dcterms:modified xsi:type="dcterms:W3CDTF">2020-12-28T12:07:05Z</dcterms:modified>
</cp:coreProperties>
</file>